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7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64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3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6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1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2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58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2B91-79AA-40FD-BB77-64CB215EBDA1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9EDE0CF-54F7-451A-B93D-C70538AD73F5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8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2DC932-F7A8-047E-17B4-4D2D484F3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3600" dirty="0"/>
              <a:t>Gamle papir Olav Horpedal</a:t>
            </a:r>
            <a:br>
              <a:rPr lang="nn-NO" sz="3600" dirty="0"/>
            </a:br>
            <a:r>
              <a:rPr lang="nn-NO" sz="3600" dirty="0"/>
              <a:t> </a:t>
            </a:r>
            <a:br>
              <a:rPr lang="nb-NO" sz="3600" dirty="0"/>
            </a:br>
            <a:r>
              <a:rPr lang="nb-NO" sz="3600" dirty="0" err="1"/>
              <a:t>Stølaholmen</a:t>
            </a:r>
            <a:endParaRPr lang="nb-NO" sz="36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7B3F9B-3EF9-B850-A550-DCCD53046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 dirty="0"/>
              <a:t>av CMC Partners</a:t>
            </a:r>
          </a:p>
        </p:txBody>
      </p:sp>
    </p:spTree>
    <p:extLst>
      <p:ext uri="{BB962C8B-B14F-4D97-AF65-F5344CB8AC3E}">
        <p14:creationId xmlns:p14="http://schemas.microsoft.com/office/powerpoint/2010/main" val="283117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3-21-2022 16.45_2">
            <a:extLst>
              <a:ext uri="{FF2B5EF4-FFF2-40B4-BE49-F238E27FC236}">
                <a16:creationId xmlns:a16="http://schemas.microsoft.com/office/drawing/2014/main" id="{C9712010-3158-E8BF-21B0-843A02163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38"/>
            <a:ext cx="12192000" cy="46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1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3-21-2022 16.45">
            <a:extLst>
              <a:ext uri="{FF2B5EF4-FFF2-40B4-BE49-F238E27FC236}">
                <a16:creationId xmlns:a16="http://schemas.microsoft.com/office/drawing/2014/main" id="{DEE2193F-607B-E669-4A83-28B3499F6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825"/>
            <a:ext cx="12192000" cy="5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3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4-15-2022 12.33_1">
            <a:extLst>
              <a:ext uri="{FF2B5EF4-FFF2-40B4-BE49-F238E27FC236}">
                <a16:creationId xmlns:a16="http://schemas.microsoft.com/office/drawing/2014/main" id="{D2C9CB74-4972-E780-CFDA-95DAF423B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3" y="0"/>
            <a:ext cx="460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4-15-2022 12.33_2">
            <a:extLst>
              <a:ext uri="{FF2B5EF4-FFF2-40B4-BE49-F238E27FC236}">
                <a16:creationId xmlns:a16="http://schemas.microsoft.com/office/drawing/2014/main" id="{9E5BD39B-0F7F-E996-8204-9CEAC4B08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88" y="0"/>
            <a:ext cx="5100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0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4-15-2022 12.33_3">
            <a:extLst>
              <a:ext uri="{FF2B5EF4-FFF2-40B4-BE49-F238E27FC236}">
                <a16:creationId xmlns:a16="http://schemas.microsoft.com/office/drawing/2014/main" id="{819722A5-6514-1DB7-B95B-989166108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3" y="0"/>
            <a:ext cx="5057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4-15-2022 12.33_4">
            <a:extLst>
              <a:ext uri="{FF2B5EF4-FFF2-40B4-BE49-F238E27FC236}">
                <a16:creationId xmlns:a16="http://schemas.microsoft.com/office/drawing/2014/main" id="{80662B46-7B06-C102-4087-524BE2AC9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0"/>
            <a:ext cx="5364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2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4-15-2022 12.33_5">
            <a:extLst>
              <a:ext uri="{FF2B5EF4-FFF2-40B4-BE49-F238E27FC236}">
                <a16:creationId xmlns:a16="http://schemas.microsoft.com/office/drawing/2014/main" id="{388B2854-E6E5-479A-17D8-B44A8CB84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0"/>
            <a:ext cx="4151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10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</TotalTime>
  <Words>11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Gamle papir Olav Horpedal   Stølaholmen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Hopedal xyxu  Stølaholmen</dc:title>
  <dc:creator>CMC Partners</dc:creator>
  <cp:lastModifiedBy>Odd Tjugum</cp:lastModifiedBy>
  <cp:revision>3</cp:revision>
  <dcterms:created xsi:type="dcterms:W3CDTF">2022-06-05T08:28:14Z</dcterms:created>
  <dcterms:modified xsi:type="dcterms:W3CDTF">2023-05-16T09:18:33Z</dcterms:modified>
</cp:coreProperties>
</file>